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0809577_21-p-fon-s-bloknotom-dlya-prezentatsii-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 descr="Детский сад № 168, детский сад, просп. Альберта Камалеева, 24, Казань,  Россия — Яндекс.Кар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643050"/>
            <a:ext cx="5804304" cy="278606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43108" y="428604"/>
            <a:ext cx="56436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МБДОУ "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Билингвальный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детский сад №168 комбинированного вида" Советского района г.Казани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66" y="4643446"/>
            <a:ext cx="707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«Инновационные формы взаимодействия с родителями в ДОО»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6578" y="5857892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Подготовила: </a:t>
            </a:r>
            <a:r>
              <a:rPr lang="ru-RU" sz="1600" dirty="0" err="1" smtClean="0"/>
              <a:t>Набиуллина</a:t>
            </a:r>
            <a:r>
              <a:rPr lang="ru-RU" sz="1600" dirty="0" smtClean="0"/>
              <a:t> А.Ф.</a:t>
            </a:r>
            <a:endParaRPr lang="ru-RU" sz="1600" dirty="0"/>
          </a:p>
        </p:txBody>
      </p:sp>
    </p:spTree>
  </p:cSld>
  <p:clrMapOvr>
    <a:masterClrMapping/>
  </p:clrMapOvr>
  <p:transition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-slajd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556792"/>
            <a:ext cx="396044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Совместная инновационная работа по дошкольному воспитанию детей позволит создать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2000" b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единое образовательное пространство дошкольного образовательного учреждения и семьи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99792" y="4437112"/>
            <a:ext cx="4968552" cy="1477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i="1" dirty="0" smtClean="0">
                <a:latin typeface="Arial" pitchFamily="34" charset="0"/>
                <a:cs typeface="Arial" pitchFamily="34" charset="0"/>
              </a:rPr>
              <a:t>Инновационные формы делают родителей активными участниками в жизни группы и детского сада, родители выступают в роле равноправных партнеров педагогов проявляют инициативу.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Мультяшные родители и дети в парке | Премиум векторы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548680"/>
            <a:ext cx="3672408" cy="367240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-slajd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39552" y="1052736"/>
            <a:ext cx="5688632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нашем детском саду успешно используются следующие инновационные формы: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b="1" dirty="0" smtClean="0">
              <a:solidFill>
                <a:srgbClr val="181818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«Круглый стол» на различные темы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000" b="1" u="sng" dirty="0" smtClean="0">
              <a:solidFill>
                <a:srgbClr val="1818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Тематические выставки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000" b="1" u="sng" dirty="0" smtClean="0">
              <a:solidFill>
                <a:srgbClr val="1818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Семейные спортивные встречи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000" b="1" u="sng" dirty="0" smtClean="0">
              <a:solidFill>
                <a:srgbClr val="1818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Открытые занятия с родителями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000" b="1" u="sng" dirty="0" smtClean="0">
              <a:solidFill>
                <a:srgbClr val="1818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Конкурсы семейных талантов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000" b="1" u="sng" dirty="0" smtClean="0">
              <a:solidFill>
                <a:srgbClr val="1818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День открытых дверей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b="1" dirty="0" smtClean="0">
              <a:solidFill>
                <a:srgbClr val="181818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Можно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посмотреть на с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айте ДОУ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lang="en-US" sz="1600" b="1" u="sng" dirty="0" smtClean="0">
                <a:solidFill>
                  <a:srgbClr val="181818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https://edu.tatar.ru/sovetcki/page233130.htm/main-news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2OoBJXOu3M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3933056"/>
            <a:ext cx="1995686" cy="2660915"/>
          </a:xfrm>
          <a:prstGeom prst="rect">
            <a:avLst/>
          </a:prstGeom>
        </p:spPr>
      </p:pic>
      <p:pic>
        <p:nvPicPr>
          <p:cNvPr id="23554" name="Picture 2" descr="C:\Users\user3\Desktop\Занятие с родителями\20191223_085658.jpg"/>
          <p:cNvPicPr>
            <a:picLocks noChangeAspect="1" noChangeArrowheads="1"/>
          </p:cNvPicPr>
          <p:nvPr/>
        </p:nvPicPr>
        <p:blipFill>
          <a:blip r:embed="rId4" cstate="print"/>
          <a:srcRect t="10357" b="11962"/>
          <a:stretch>
            <a:fillRect/>
          </a:stretch>
        </p:blipFill>
        <p:spPr bwMode="auto">
          <a:xfrm>
            <a:off x="6228184" y="980728"/>
            <a:ext cx="2761861" cy="286057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475656" y="620688"/>
            <a:ext cx="69847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результате внедрения инновационных форм воспитатели чаще выходят на контакт со всеми радетелями, а не только с активными. Совместная деятельность родителей и педагогов положительно влияет на воспитанников. </a:t>
            </a:r>
            <a:endParaRPr kumimoji="0" lang="ru-RU" sz="2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9" name="Picture 3" descr="Конкурс Инновационные технологии в образован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204864"/>
            <a:ext cx="4032448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836712"/>
            <a:ext cx="7596336" cy="2862322"/>
          </a:xfrm>
          <a:prstGeom prst="rect">
            <a:avLst/>
          </a:prstGeom>
          <a:solidFill>
            <a:srgbClr val="FFFF00"/>
          </a:solidFill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  Семья  и  дошкольное  учреждение  два  важных  социальных</a:t>
            </a: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 института  социализации  ребенка.  </a:t>
            </a:r>
          </a:p>
          <a:p>
            <a:pPr algn="just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  Опыт  работы  с родителями  показывает,  что  применение </a:t>
            </a: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инновационных  форм  взаимодействия  благотворно  влияет </a:t>
            </a: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 на  обучение  и  воспитание  ребенка!</a:t>
            </a:r>
          </a:p>
          <a:p>
            <a:pPr algn="just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  Благодаря  этим  формам  родители  становятся  активными  </a:t>
            </a: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участниками  в  жизни  дошкольной  образовательной  </a:t>
            </a: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организации  и  развитии  своего  ребенка.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Создать мем &amp;amp;quot;вывод человечки, заключение презентации человечки, человечек  free&amp;amp;quot; - Картинки - Meme-arsenal.com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3380994"/>
            <a:ext cx="2790309" cy="3720414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8" name="Picture 4" descr="Спасибо за внимание картинки, красивые картинки с надписью «‎Спасибо за  внимание»‎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049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610809577_21-p-fon-s-bloknotom-dlya-prezentatsii-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5578"/>
            <a:ext cx="9151437" cy="6863578"/>
          </a:xfrm>
        </p:spPr>
      </p:pic>
      <p:sp>
        <p:nvSpPr>
          <p:cNvPr id="6" name="TextBox 5"/>
          <p:cNvSpPr txBox="1"/>
          <p:nvPr/>
        </p:nvSpPr>
        <p:spPr>
          <a:xfrm>
            <a:off x="1428728" y="428604"/>
            <a:ext cx="67866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Детские годы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– самые важные в жизни человека. И как они пройдут, зависит от взрослых – родителей, воспитателей. Семья играет важную роль в жизни ребёнка, и наша, педагогов, задача – раскрыть перед родителями важные стороны психического развития ребенка на каждой возрастной ступени дошкольного детства, порекомендовать приемы воспитания.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Без назван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2714620"/>
            <a:ext cx="3667142" cy="2440316"/>
          </a:xfrm>
          <a:prstGeom prst="rect">
            <a:avLst/>
          </a:prstGeom>
        </p:spPr>
      </p:pic>
      <p:pic>
        <p:nvPicPr>
          <p:cNvPr id="3076" name="Picture 4" descr="Стили воспитания детей в семь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4286256"/>
            <a:ext cx="3857652" cy="2276015"/>
          </a:xfrm>
          <a:prstGeom prst="rect">
            <a:avLst/>
          </a:prstGeom>
          <a:noFill/>
        </p:spPr>
      </p:pic>
      <p:pic>
        <p:nvPicPr>
          <p:cNvPr id="10" name="Рисунок 9" descr="kisspng-ball-child-drawing-game-sport-5b149f97108f33.9141682915280782310678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2714620"/>
            <a:ext cx="1485878" cy="825488"/>
          </a:xfrm>
          <a:prstGeom prst="rect">
            <a:avLst/>
          </a:prstGeom>
        </p:spPr>
      </p:pic>
      <p:pic>
        <p:nvPicPr>
          <p:cNvPr id="11" name="Рисунок 10" descr="kisspng-ball-child-drawing-game-sport-5b149f97108f33.9141682915280782310678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3286124"/>
            <a:ext cx="1117256" cy="620698"/>
          </a:xfrm>
          <a:prstGeom prst="rect">
            <a:avLst/>
          </a:prstGeom>
        </p:spPr>
      </p:pic>
      <p:pic>
        <p:nvPicPr>
          <p:cNvPr id="12" name="Рисунок 11" descr="kisspng-ball-child-drawing-game-sport-5b149f97108f33.9141682915280782310678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5500702"/>
            <a:ext cx="981084" cy="545047"/>
          </a:xfrm>
          <a:prstGeom prst="rect">
            <a:avLst/>
          </a:prstGeom>
        </p:spPr>
      </p:pic>
      <p:pic>
        <p:nvPicPr>
          <p:cNvPr id="13" name="Рисунок 12" descr="kisspng-ball-child-drawing-game-sport-5b149f97108f33.9141682915280782310678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5857892"/>
            <a:ext cx="894366" cy="496870"/>
          </a:xfrm>
          <a:prstGeom prst="rect">
            <a:avLst/>
          </a:prstGeom>
        </p:spPr>
      </p:pic>
      <p:pic>
        <p:nvPicPr>
          <p:cNvPr id="14" name="Рисунок 13" descr="kisspng-ball-child-drawing-game-sport-5b149f97108f33.9141682915280782310678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571744"/>
            <a:ext cx="1285884" cy="714381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емь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14282" y="2214554"/>
            <a:ext cx="4357718" cy="20928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Семья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ведущий фактор развития личности ребенка, от которого во многом зависит дальнейшая судьба человека. Первое, что характеризует семью как фактор воспитания, - это ее воспитательная среда, в которой естественно организуется жизнь и деятельность ребенка. 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285728"/>
            <a:ext cx="50574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 и моя семья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s531059_1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285852" y="1857364"/>
            <a:ext cx="48577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В настоящее время наблюдается: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Ухудшение состояния здоровья детей (физического, психического, социального)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Стратификация общества, ведущая к увеличению процента социально незащищенных родителей и детей, росту социально- психологической тревожности, усталости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Перераспределение материально-экономических функций внутри семьи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Отсутствие понимания; событийные кризисы)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Глобальные проблемы, определяющие развитие взрослых и детей и т.д.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5984" y="357166"/>
            <a:ext cx="50006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Семье нужна поддержка и сопровождение 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3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s531059_1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000100" y="357166"/>
            <a:ext cx="39290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b="1" i="1" dirty="0" smtClean="0">
                <a:latin typeface="Arial" pitchFamily="34" charset="0"/>
                <a:cs typeface="Arial" pitchFamily="34" charset="0"/>
              </a:rPr>
              <a:t>Данные тенденции требуют внимания, в том числе со стороны специалистов ДОУ (психологов, воспитателей, логопедов, медицинского работника)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Презентация &amp;amp;quot;Преемственность в работе учителя-дефектолога, учителя-логопеда  и других специалистов в ДОУ&amp;amp;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2081244"/>
            <a:ext cx="6357950" cy="477675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Педагоги придумывают разные формы вовлечения мам и пап в обучение и воспитание их собственных детей: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родител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45935"/>
            <a:ext cx="9144000" cy="4912066"/>
          </a:xfrm>
        </p:spPr>
      </p:pic>
      <p:sp>
        <p:nvSpPr>
          <p:cNvPr id="7" name="TextBox 6"/>
          <p:cNvSpPr txBox="1"/>
          <p:nvPr/>
        </p:nvSpPr>
        <p:spPr>
          <a:xfrm>
            <a:off x="571472" y="2143116"/>
            <a:ext cx="33575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Собрания, стенды…., но откликаются на них только малая часть родителей</a:t>
            </a:r>
          </a:p>
          <a:p>
            <a:pPr marL="342900" indent="-342900">
              <a:buAutoNum type="arabicPeriod"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Традиционные формы работы с родителями беседы, собрания, уголки- дают малый результат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Сценарий родительского собрания в детском саду в нетрадиционной форм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9504" y="1928802"/>
            <a:ext cx="2534496" cy="1714512"/>
          </a:xfrm>
          <a:prstGeom prst="rect">
            <a:avLst/>
          </a:prstGeom>
          <a:noFill/>
        </p:spPr>
      </p:pic>
      <p:pic>
        <p:nvPicPr>
          <p:cNvPr id="18436" name="Picture 4" descr="stendzp.com - разработка дизайна и производство стендов ДОУ, стенды  различного формата для детского сада недорог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5000636"/>
            <a:ext cx="2786046" cy="1857364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7f76b55869d0870f8bace52ebc5443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42490"/>
            <a:ext cx="9144000" cy="6900490"/>
          </a:xfrm>
        </p:spPr>
      </p:pic>
      <p:sp>
        <p:nvSpPr>
          <p:cNvPr id="5" name="TextBox 4"/>
          <p:cNvSpPr txBox="1"/>
          <p:nvPr/>
        </p:nvSpPr>
        <p:spPr>
          <a:xfrm>
            <a:off x="2699792" y="764704"/>
            <a:ext cx="345638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 процессе работы с родителями, выявился ряд проблем:  </a:t>
            </a:r>
          </a:p>
          <a:p>
            <a:pPr marL="342900" indent="-342900" algn="just"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Непонимание родителями своей воспитательной функции, нежелание установить единые требования к ребенку в детском саду и семье, игнорирование родителями того факта, что в определении содержания, форм работы детского сада с семьей не дошкольное учреждение, а именно они выступают социальными заказчиками; </a:t>
            </a:r>
          </a:p>
          <a:p>
            <a:pPr marL="342900" indent="-342900" algn="just">
              <a:buAutoNum type="arabicPeriod"/>
            </a:pP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Несформированность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у родителей «педагогической рефлексии», неумение самокритично оценить себя как воспитателя; </a:t>
            </a:r>
          </a:p>
          <a:p>
            <a:pPr marL="342900" indent="-342900" algn="just"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Преобладание рационализма в общении педагогов с родителями, педагог выступает в роли информатора семьи о жизни ребенка в детском саду, и зачастую относится к родителям, как к объектам воспитания. </a:t>
            </a:r>
          </a:p>
          <a:p>
            <a:pPr algn="just"/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552" y="1763960"/>
            <a:ext cx="6192688" cy="4620697"/>
          </a:xfrm>
        </p:spPr>
      </p:pic>
      <p:sp>
        <p:nvSpPr>
          <p:cNvPr id="5" name="TextBox 4"/>
          <p:cNvSpPr txBox="1"/>
          <p:nvPr/>
        </p:nvSpPr>
        <p:spPr>
          <a:xfrm>
            <a:off x="1403648" y="4077072"/>
            <a:ext cx="4824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С целью решения вышеизложенных проблем, воспитатели ищут новые формы сотрудничества с родителями.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акие есть инновационные технологии в доу. Мастер-класс &amp;amp;quot;современные  педагогические технологии в образовательном пространстве доу&amp;amp;quot;. I Технология  проектной деятельнос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26007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375</Words>
  <Application>Microsoft Office PowerPoint</Application>
  <PresentationFormat>Экран (4:3)</PresentationFormat>
  <Paragraphs>51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Педагоги придумывают разные формы вовлечения мам и пап в обучение и воспитание их собственных детей: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user3</cp:lastModifiedBy>
  <cp:revision>23</cp:revision>
  <dcterms:created xsi:type="dcterms:W3CDTF">2022-03-07T19:16:46Z</dcterms:created>
  <dcterms:modified xsi:type="dcterms:W3CDTF">2022-02-26T23:50:59Z</dcterms:modified>
</cp:coreProperties>
</file>